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3"/>
    <p:sldId id="256" r:id="rId4"/>
    <p:sldId id="257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3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1" d="100"/>
          <a:sy n="61" d="100"/>
        </p:scale>
        <p:origin x="234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Изображение 2" descr="Mytred_distr"/>
          <p:cNvPicPr>
            <a:picLocks noChangeAspect="1"/>
          </p:cNvPicPr>
          <p:nvPr/>
        </p:nvPicPr>
        <p:blipFill>
          <a:blip r:embed="rId1"/>
          <a:srcRect b="972"/>
          <a:stretch>
            <a:fillRect/>
          </a:stretch>
        </p:blipFill>
        <p:spPr>
          <a:xfrm>
            <a:off x="3413760" y="952500"/>
            <a:ext cx="4216400" cy="38798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Группа 21"/>
          <p:cNvGrpSpPr/>
          <p:nvPr/>
        </p:nvGrpSpPr>
        <p:grpSpPr>
          <a:xfrm>
            <a:off x="115570" y="114300"/>
            <a:ext cx="11821795" cy="5589270"/>
            <a:chOff x="182" y="180"/>
            <a:chExt cx="19456" cy="9542"/>
          </a:xfrm>
        </p:grpSpPr>
        <p:grpSp>
          <p:nvGrpSpPr>
            <p:cNvPr id="13" name="Группа 12"/>
            <p:cNvGrpSpPr/>
            <p:nvPr/>
          </p:nvGrpSpPr>
          <p:grpSpPr>
            <a:xfrm>
              <a:off x="182" y="180"/>
              <a:ext cx="19456" cy="9542"/>
              <a:chOff x="165" y="230"/>
              <a:chExt cx="19456" cy="9542"/>
            </a:xfrm>
          </p:grpSpPr>
          <p:pic>
            <p:nvPicPr>
              <p:cNvPr id="20" name="Изображение 19" descr="IMG_1277"/>
              <p:cNvPicPr>
                <a:picLocks noChangeAspect="1"/>
              </p:cNvPicPr>
              <p:nvPr/>
            </p:nvPicPr>
            <p:blipFill>
              <a:blip r:embed="rId1"/>
              <a:srcRect l="24931" t="633" r="30058" b="21667"/>
              <a:stretch>
                <a:fillRect/>
              </a:stretch>
            </p:blipFill>
            <p:spPr>
              <a:xfrm>
                <a:off x="11433" y="230"/>
                <a:ext cx="8188" cy="9542"/>
              </a:xfrm>
              <a:prstGeom prst="rect">
                <a:avLst/>
              </a:prstGeom>
            </p:spPr>
          </p:pic>
          <p:grpSp>
            <p:nvGrpSpPr>
              <p:cNvPr id="12" name="Группа 11"/>
              <p:cNvGrpSpPr/>
              <p:nvPr/>
            </p:nvGrpSpPr>
            <p:grpSpPr>
              <a:xfrm>
                <a:off x="165" y="230"/>
                <a:ext cx="11268" cy="9542"/>
                <a:chOff x="4537" y="945"/>
                <a:chExt cx="10520" cy="8910"/>
              </a:xfrm>
            </p:grpSpPr>
            <p:pic>
              <p:nvPicPr>
                <p:cNvPr id="5" name="Изображение 4" descr="Звезды 4"/>
                <p:cNvPicPr>
                  <a:picLocks noChangeAspect="1"/>
                </p:cNvPicPr>
                <p:nvPr/>
              </p:nvPicPr>
              <p:blipFill>
                <a:blip r:embed="rId2"/>
                <a:srcRect l="17210" r="16376"/>
                <a:stretch>
                  <a:fillRect/>
                </a:stretch>
              </p:blipFill>
              <p:spPr>
                <a:xfrm>
                  <a:off x="4537" y="945"/>
                  <a:ext cx="10520" cy="8910"/>
                </a:xfrm>
                <a:prstGeom prst="rect">
                  <a:avLst/>
                </a:prstGeom>
              </p:spPr>
            </p:pic>
            <p:sp>
              <p:nvSpPr>
                <p:cNvPr id="6" name="Овал 5"/>
                <p:cNvSpPr/>
                <p:nvPr/>
              </p:nvSpPr>
              <p:spPr>
                <a:xfrm>
                  <a:off x="5718" y="4561"/>
                  <a:ext cx="1595" cy="1679"/>
                </a:xfrm>
                <a:prstGeom prst="ellipse">
                  <a:avLst/>
                </a:prstGeom>
                <a:noFill/>
                <a:ln w="28575" cmpd="sng">
                  <a:solidFill>
                    <a:srgbClr val="FFFF00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7" name="Овал 6"/>
                <p:cNvSpPr/>
                <p:nvPr/>
              </p:nvSpPr>
              <p:spPr>
                <a:xfrm>
                  <a:off x="7514" y="6689"/>
                  <a:ext cx="1595" cy="1679"/>
                </a:xfrm>
                <a:prstGeom prst="ellipse">
                  <a:avLst/>
                </a:prstGeom>
                <a:noFill/>
                <a:ln w="28575" cmpd="sng">
                  <a:solidFill>
                    <a:srgbClr val="FFFF00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8" name="Овал 7"/>
                <p:cNvSpPr/>
                <p:nvPr/>
              </p:nvSpPr>
              <p:spPr>
                <a:xfrm>
                  <a:off x="11738" y="5542"/>
                  <a:ext cx="1595" cy="1679"/>
                </a:xfrm>
                <a:prstGeom prst="ellipse">
                  <a:avLst/>
                </a:prstGeom>
                <a:noFill/>
                <a:ln w="28575" cmpd="sng">
                  <a:solidFill>
                    <a:srgbClr val="FFFF00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ru-RU" altLang="en-US"/>
                </a:p>
              </p:txBody>
            </p:sp>
            <p:sp>
              <p:nvSpPr>
                <p:cNvPr id="9" name="Текстовое поле 8"/>
                <p:cNvSpPr txBox="1"/>
                <p:nvPr/>
              </p:nvSpPr>
              <p:spPr>
                <a:xfrm>
                  <a:off x="11546" y="4561"/>
                  <a:ext cx="1979" cy="112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</a:bodyPr>
                <a:p>
                  <a:pPr algn="ctr"/>
                  <a:r>
                    <a:rPr lang="en-US" altLang="ru-RU" sz="40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1</a:t>
                  </a:r>
                  <a:endParaRPr lang="en-US" altLang="ru-RU" sz="40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10" name="Текстовое поле 9"/>
                <p:cNvSpPr txBox="1"/>
                <p:nvPr/>
              </p:nvSpPr>
              <p:spPr>
                <a:xfrm>
                  <a:off x="7322" y="5649"/>
                  <a:ext cx="1979" cy="112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</a:bodyPr>
                <a:p>
                  <a:pPr algn="ctr"/>
                  <a:r>
                    <a:rPr lang="en-US" altLang="ru-RU" sz="40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3</a:t>
                  </a:r>
                  <a:endParaRPr lang="en-US" altLang="ru-RU" sz="40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  <p:sp>
              <p:nvSpPr>
                <p:cNvPr id="11" name="Текстовое поле 10"/>
                <p:cNvSpPr txBox="1"/>
                <p:nvPr/>
              </p:nvSpPr>
              <p:spPr>
                <a:xfrm>
                  <a:off x="5526" y="3441"/>
                  <a:ext cx="1979" cy="112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</a:bodyPr>
                <a:p>
                  <a:pPr algn="ctr"/>
                  <a:r>
                    <a:rPr lang="en-US" altLang="ru-RU" sz="4000" b="1">
                      <a:ln w="10160">
                        <a:solidFill>
                          <a:schemeClr val="accent5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38100" dist="22860" dir="5400000" algn="tl" rotWithShape="0">
                          <a:srgbClr val="000000">
                            <a:alpha val="30000"/>
                          </a:srgbClr>
                        </a:outerShdw>
                      </a:effectLst>
                    </a:rPr>
                    <a:t>2</a:t>
                  </a:r>
                  <a:endParaRPr lang="en-US" altLang="ru-RU" sz="4000" b="1">
                    <a:ln w="10160">
                      <a:solidFill>
                        <a:schemeClr val="accent5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38100" dist="22860" dir="5400000" algn="tl" rotWithShape="0">
                        <a:srgbClr val="000000">
                          <a:alpha val="30000"/>
                        </a:srgb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14" name="Текстовое поле 13"/>
            <p:cNvSpPr txBox="1"/>
            <p:nvPr/>
          </p:nvSpPr>
          <p:spPr>
            <a:xfrm>
              <a:off x="292" y="405"/>
              <a:ext cx="1979" cy="189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en-US" altLang="ru-RU" sz="66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a</a:t>
              </a:r>
              <a:endParaRPr lang="en-US" altLang="ru-RU" sz="6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5" name="Текстовое поле 14"/>
            <p:cNvSpPr txBox="1"/>
            <p:nvPr/>
          </p:nvSpPr>
          <p:spPr>
            <a:xfrm>
              <a:off x="11762" y="405"/>
              <a:ext cx="1979" cy="189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p>
              <a:pPr algn="ctr"/>
              <a:r>
                <a:rPr lang="en-US" altLang="ru-RU" sz="6600" b="1">
                  <a:ln w="10160">
                    <a:solidFill>
                      <a:schemeClr val="accent5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38100" dist="22860" dir="5400000" algn="tl" rotWithShape="0">
                      <a:srgbClr val="000000">
                        <a:alpha val="30000"/>
                      </a:srgbClr>
                    </a:outerShdw>
                  </a:effectLst>
                </a:rPr>
                <a:t>b</a:t>
              </a:r>
              <a:endParaRPr lang="en-US" altLang="ru-RU" sz="66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endParaRPr>
            </a:p>
          </p:txBody>
        </p:sp>
        <p:sp>
          <p:nvSpPr>
            <p:cNvPr id="16" name="Стрелка вправо 15"/>
            <p:cNvSpPr/>
            <p:nvPr/>
          </p:nvSpPr>
          <p:spPr>
            <a:xfrm>
              <a:off x="15559" y="6014"/>
              <a:ext cx="748" cy="366"/>
            </a:xfrm>
            <a:prstGeom prst="rightArrow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7" name="Стрелка вправо 16"/>
            <p:cNvSpPr/>
            <p:nvPr/>
          </p:nvSpPr>
          <p:spPr>
            <a:xfrm>
              <a:off x="16490" y="7910"/>
              <a:ext cx="748" cy="366"/>
            </a:xfrm>
            <a:prstGeom prst="rightArrow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9" name="Стрелка вправо 18"/>
            <p:cNvSpPr/>
            <p:nvPr/>
          </p:nvSpPr>
          <p:spPr>
            <a:xfrm>
              <a:off x="12378" y="6535"/>
              <a:ext cx="748" cy="366"/>
            </a:xfrm>
            <a:prstGeom prst="rightArrow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21" name="Стрелка вправо 20"/>
            <p:cNvSpPr/>
            <p:nvPr/>
          </p:nvSpPr>
          <p:spPr>
            <a:xfrm>
              <a:off x="13343" y="3011"/>
              <a:ext cx="748" cy="366"/>
            </a:xfrm>
            <a:prstGeom prst="rightArrow">
              <a:avLst/>
            </a:prstGeom>
            <a:solidFill>
              <a:schemeClr val="accent4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3" name="Группа 12"/>
          <p:cNvGrpSpPr/>
          <p:nvPr/>
        </p:nvGrpSpPr>
        <p:grpSpPr>
          <a:xfrm>
            <a:off x="107950" y="518160"/>
            <a:ext cx="12047855" cy="5147310"/>
            <a:chOff x="190" y="816"/>
            <a:chExt cx="18973" cy="8106"/>
          </a:xfrm>
        </p:grpSpPr>
        <p:pic>
          <p:nvPicPr>
            <p:cNvPr id="4" name="Изображение 3" descr="File305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90" y="816"/>
              <a:ext cx="10808" cy="8107"/>
            </a:xfrm>
            <a:prstGeom prst="rect">
              <a:avLst/>
            </a:prstGeom>
          </p:spPr>
        </p:pic>
        <p:sp>
          <p:nvSpPr>
            <p:cNvPr id="5" name="Овал 4"/>
            <p:cNvSpPr/>
            <p:nvPr/>
          </p:nvSpPr>
          <p:spPr>
            <a:xfrm>
              <a:off x="2370" y="3180"/>
              <a:ext cx="820" cy="640"/>
            </a:xfrm>
            <a:prstGeom prst="ellipse">
              <a:avLst/>
            </a:prstGeom>
            <a:noFill/>
            <a:ln w="444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6" name="Овал 5"/>
            <p:cNvSpPr/>
            <p:nvPr/>
          </p:nvSpPr>
          <p:spPr>
            <a:xfrm>
              <a:off x="4650" y="5560"/>
              <a:ext cx="820" cy="640"/>
            </a:xfrm>
            <a:prstGeom prst="ellipse">
              <a:avLst/>
            </a:prstGeom>
            <a:noFill/>
            <a:ln w="444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7" name="Овал 6"/>
            <p:cNvSpPr/>
            <p:nvPr/>
          </p:nvSpPr>
          <p:spPr>
            <a:xfrm>
              <a:off x="6950" y="4521"/>
              <a:ext cx="820" cy="640"/>
            </a:xfrm>
            <a:prstGeom prst="ellipse">
              <a:avLst/>
            </a:prstGeom>
            <a:noFill/>
            <a:ln w="444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pic>
          <p:nvPicPr>
            <p:cNvPr id="8" name="Изображение 7" descr="IMG_1741"/>
            <p:cNvPicPr>
              <a:picLocks noChangeAspect="1"/>
            </p:cNvPicPr>
            <p:nvPr/>
          </p:nvPicPr>
          <p:blipFill>
            <a:blip r:embed="rId2"/>
            <a:srcRect t="28959" r="45836"/>
            <a:stretch>
              <a:fillRect/>
            </a:stretch>
          </p:blipFill>
          <p:spPr>
            <a:xfrm>
              <a:off x="10923" y="816"/>
              <a:ext cx="8241" cy="8107"/>
            </a:xfrm>
            <a:prstGeom prst="rect">
              <a:avLst/>
            </a:prstGeom>
          </p:spPr>
        </p:pic>
        <p:sp>
          <p:nvSpPr>
            <p:cNvPr id="16" name="Стрелка вправо 15"/>
            <p:cNvSpPr/>
            <p:nvPr/>
          </p:nvSpPr>
          <p:spPr>
            <a:xfrm>
              <a:off x="14320" y="3180"/>
              <a:ext cx="716" cy="338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9" name="Стрелка вправо 8"/>
            <p:cNvSpPr/>
            <p:nvPr/>
          </p:nvSpPr>
          <p:spPr>
            <a:xfrm>
              <a:off x="17096" y="2628"/>
              <a:ext cx="716" cy="338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0" name="Стрелка вправо 9"/>
            <p:cNvSpPr/>
            <p:nvPr/>
          </p:nvSpPr>
          <p:spPr>
            <a:xfrm>
              <a:off x="15152" y="1148"/>
              <a:ext cx="716" cy="338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1" name="Стрелка вправо 10"/>
            <p:cNvSpPr/>
            <p:nvPr/>
          </p:nvSpPr>
          <p:spPr>
            <a:xfrm>
              <a:off x="11224" y="5500"/>
              <a:ext cx="716" cy="338"/>
            </a:xfrm>
            <a:prstGeom prst="rightArrow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12" name="Стрелка вправо 11"/>
            <p:cNvSpPr/>
            <p:nvPr/>
          </p:nvSpPr>
          <p:spPr>
            <a:xfrm>
              <a:off x="11560" y="3518"/>
              <a:ext cx="716" cy="338"/>
            </a:xfrm>
            <a:prstGeom prst="rightArrow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WPS Presentation</Application>
  <PresentationFormat>Широкоэкранный</PresentationFormat>
  <Paragraphs>10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Arial</vt:lpstr>
      <vt:lpstr>SimSun</vt:lpstr>
      <vt:lpstr>Wingdings</vt:lpstr>
      <vt:lpstr>Calibri</vt:lpstr>
      <vt:lpstr>Microsoft YaHei</vt:lpstr>
      <vt:lpstr/>
      <vt:lpstr>Arial Unicode MS</vt:lpstr>
      <vt:lpstr>Calibri Light</vt:lpstr>
      <vt:lpstr>Segoe Print</vt:lpstr>
      <vt:lpstr>Тема Office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polyd</dc:creator>
  <cp:lastModifiedBy>Vadim Khaitov</cp:lastModifiedBy>
  <cp:revision>3</cp:revision>
  <dcterms:created xsi:type="dcterms:W3CDTF">2020-01-31T06:10:00Z</dcterms:created>
  <dcterms:modified xsi:type="dcterms:W3CDTF">2020-02-02T10:30:40Z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1049-11.2.0.9085</vt:lpwstr>
  </property>
</Properties>
</file>

<file path=docProps/thumbnail.jpeg>
</file>